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0" r:id="rId4"/>
    <p:sldId id="258" r:id="rId5"/>
    <p:sldId id="259" r:id="rId6"/>
    <p:sldId id="262" r:id="rId7"/>
    <p:sldId id="261" r:id="rId8"/>
    <p:sldId id="264" r:id="rId9"/>
    <p:sldId id="263" r:id="rId10"/>
    <p:sldId id="265" r:id="rId11"/>
    <p:sldId id="267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1" d="100"/>
          <a:sy n="51" d="100"/>
        </p:scale>
        <p:origin x="48" y="13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76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98FE1D-439E-4874-A412-DE56EB5EB194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FBEB5A-48F7-4307-9925-ADED041BD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9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7D7DE-61AE-4BC6-A87E-9454F8FD646E}" type="datetimeFigureOut">
              <a:rPr lang="en-US" dirty="0"/>
              <a:t>9/21/2015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A0FC-AF95-454C-A4E6-937690C7EEE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9/21/2015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405079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9/21/2015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1">
              <a:lumMod val="50000"/>
              <a:lumOff val="5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9/21/2015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9/21/2015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Managing a </a:t>
            </a:r>
            <a:r>
              <a:rPr lang="en-US" dirty="0" err="1" smtClean="0"/>
              <a:t>dev</a:t>
            </a:r>
            <a:r>
              <a:rPr lang="en-US" dirty="0" smtClean="0"/>
              <a:t> team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Eli Elhadad -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26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3397" y="1913375"/>
            <a:ext cx="5746750" cy="40227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8529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on 1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5117" y="1972098"/>
            <a:ext cx="4022725" cy="40227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8142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3112472"/>
            <a:ext cx="10058400" cy="4023360"/>
          </a:xfrm>
        </p:spPr>
        <p:txBody>
          <a:bodyPr/>
          <a:lstStyle/>
          <a:p>
            <a:pPr algn="ctr"/>
            <a:r>
              <a:rPr lang="en-US" sz="9600" dirty="0" smtClean="0"/>
              <a:t>Thanks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29800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en-US" dirty="0" smtClean="0"/>
              <a:t>Some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9512" y="3457221"/>
            <a:ext cx="5988106" cy="913650"/>
          </a:xfrm>
        </p:spPr>
        <p:txBody>
          <a:bodyPr>
            <a:noAutofit/>
          </a:bodyPr>
          <a:lstStyle/>
          <a:p>
            <a:r>
              <a:rPr lang="en-US" sz="5400" dirty="0" smtClean="0"/>
              <a:t>1 animation studio</a:t>
            </a:r>
            <a:endParaRPr lang="he-IL" sz="54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77878" y="2595045"/>
            <a:ext cx="2220455" cy="91365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3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9 starts</a:t>
            </a:r>
            <a:endParaRPr lang="he-IL" sz="54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935225" y="1737360"/>
            <a:ext cx="2220455" cy="91365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3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3 cyber</a:t>
            </a:r>
            <a:endParaRPr lang="he-IL" sz="5400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981135" y="4205277"/>
            <a:ext cx="4728040" cy="91365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3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3 game studios</a:t>
            </a:r>
            <a:endParaRPr lang="he-IL" sz="5400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400461" y="5477158"/>
            <a:ext cx="9452037" cy="91365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3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4 companies - same core people</a:t>
            </a:r>
            <a:endParaRPr lang="he-IL" sz="5400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434258" y="4610243"/>
            <a:ext cx="2220455" cy="91365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3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1 exit</a:t>
            </a:r>
            <a:endParaRPr lang="en-US" sz="54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170108" y="1929997"/>
            <a:ext cx="2625056" cy="91365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3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18 years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4311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Disclaimer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/>
            <a:r>
              <a:rPr lang="he-IL" sz="6000" dirty="0" smtClean="0"/>
              <a:t>רַק </a:t>
            </a:r>
            <a:r>
              <a:rPr lang="he-IL" sz="6000" dirty="0"/>
              <a:t>עַל עַצְמִי לְסַפֵּר יָדַעְתִּי.</a:t>
            </a:r>
            <a:br>
              <a:rPr lang="he-IL" sz="6000" dirty="0"/>
            </a:br>
            <a:r>
              <a:rPr lang="he-IL" sz="6000" dirty="0"/>
              <a:t>צַר עוֹלָמִי כְּעוֹלַם נְמָלָה,</a:t>
            </a:r>
            <a:br>
              <a:rPr lang="he-IL" sz="6000" dirty="0"/>
            </a:br>
            <a:r>
              <a:rPr lang="he-IL" sz="6000" dirty="0"/>
              <a:t>גַּם מַשָּׂאִי עָמַסְתִּי כָּמוֹהָ</a:t>
            </a:r>
            <a:br>
              <a:rPr lang="he-IL" sz="6000" dirty="0"/>
            </a:br>
            <a:r>
              <a:rPr lang="he-IL" sz="6000" dirty="0"/>
              <a:t>רַב וְכָבֵד מִכְּתֵפִי הַדַּלָּה.</a:t>
            </a:r>
            <a:br>
              <a:rPr lang="he-IL" sz="6000" dirty="0"/>
            </a:br>
            <a:endParaRPr lang="he-IL" sz="6000" dirty="0"/>
          </a:p>
          <a:p>
            <a:pPr algn="r"/>
            <a:endParaRPr lang="en-US" sz="6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1354" y="2213859"/>
            <a:ext cx="1735067" cy="27876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2658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0680" y="3181687"/>
            <a:ext cx="5715000" cy="2857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929" y="2120863"/>
            <a:ext cx="10058400" cy="4023360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/>
              <a:t>Fight the bozo explosion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39905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</a:t>
            </a:r>
            <a:r>
              <a:rPr lang="he-IL" dirty="0" smtClean="0"/>
              <a:t> </a:t>
            </a:r>
            <a:r>
              <a:rPr lang="en-US" dirty="0" smtClean="0"/>
              <a:t> to become an </a:t>
            </a:r>
            <a:r>
              <a:rPr lang="en-US" sz="7200" dirty="0" smtClean="0"/>
              <a:t>A</a:t>
            </a:r>
            <a:r>
              <a:rPr lang="en-US" dirty="0" smtClean="0"/>
              <a:t> player?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1604" y="3148552"/>
            <a:ext cx="7609751" cy="3009488"/>
          </a:xfrm>
        </p:spPr>
        <p:txBody>
          <a:bodyPr>
            <a:normAutofit/>
          </a:bodyPr>
          <a:lstStyle/>
          <a:p>
            <a:r>
              <a:rPr lang="en-US" sz="6600" dirty="0" smtClean="0"/>
              <a:t>Try everything once!</a:t>
            </a:r>
          </a:p>
          <a:p>
            <a:endParaRPr lang="en-US" sz="6600" dirty="0"/>
          </a:p>
          <a:p>
            <a:r>
              <a:rPr lang="en-US" sz="1800" dirty="0" smtClean="0"/>
              <a:t>(you will need it)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0174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</a:t>
            </a:r>
            <a:r>
              <a:rPr lang="he-IL" dirty="0" smtClean="0"/>
              <a:t> </a:t>
            </a:r>
            <a:r>
              <a:rPr lang="en-US" dirty="0" smtClean="0"/>
              <a:t> to become an </a:t>
            </a:r>
            <a:r>
              <a:rPr lang="en-US" sz="7200" dirty="0" smtClean="0"/>
              <a:t>A</a:t>
            </a:r>
            <a:r>
              <a:rPr lang="en-US" dirty="0" smtClean="0"/>
              <a:t> player?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0740" y="3140460"/>
            <a:ext cx="7609751" cy="3009488"/>
          </a:xfrm>
        </p:spPr>
        <p:txBody>
          <a:bodyPr>
            <a:normAutofit/>
          </a:bodyPr>
          <a:lstStyle/>
          <a:p>
            <a:r>
              <a:rPr lang="en-US" sz="6600" dirty="0" smtClean="0"/>
              <a:t>Ask for help</a:t>
            </a:r>
          </a:p>
          <a:p>
            <a:endParaRPr lang="en-US" sz="6600" dirty="0"/>
          </a:p>
          <a:p>
            <a:r>
              <a:rPr lang="en-US" sz="1800" dirty="0" smtClean="0"/>
              <a:t>(you will need it)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6708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interview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3713" y="2247802"/>
            <a:ext cx="3464248" cy="34642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0238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the manager?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388" y="2269749"/>
            <a:ext cx="7375550" cy="31757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4408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Quit the team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1231" y="2306483"/>
            <a:ext cx="4762500" cy="30861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202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E3DA18C2-75F1-4980-A5F0-165F6F71DE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429</TotalTime>
  <Words>93</Words>
  <Application>Microsoft Office PowerPoint</Application>
  <PresentationFormat>Widescreen</PresentationFormat>
  <Paragraphs>29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Retrospect</vt:lpstr>
      <vt:lpstr>Managing a dev team</vt:lpstr>
      <vt:lpstr>Some numbers</vt:lpstr>
      <vt:lpstr>Disclaimer</vt:lpstr>
      <vt:lpstr>Who?</vt:lpstr>
      <vt:lpstr>How  to become an A player?</vt:lpstr>
      <vt:lpstr>How  to become an A player?</vt:lpstr>
      <vt:lpstr>The interview</vt:lpstr>
      <vt:lpstr>Who is the manager?</vt:lpstr>
      <vt:lpstr>Quit the team</vt:lpstr>
      <vt:lpstr>Projects</vt:lpstr>
      <vt:lpstr>1 on 1</vt:lpstr>
      <vt:lpstr>Questions?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ניהול צוות פיתוח</dc:title>
  <dc:creator>Elhadad, Eli</dc:creator>
  <cp:lastModifiedBy>Oz, Shachar</cp:lastModifiedBy>
  <cp:revision>24</cp:revision>
  <dcterms:created xsi:type="dcterms:W3CDTF">2015-09-16T07:20:51Z</dcterms:created>
  <dcterms:modified xsi:type="dcterms:W3CDTF">2015-09-21T06:46:35Z</dcterms:modified>
</cp:coreProperties>
</file>